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ora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16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6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4" Type="http://schemas.openxmlformats.org/officeDocument/2006/relationships/image" Target="../media/image20.sv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Quit Smoking Support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 Name: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Bilal Boulaalam (ID: 20213111)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Partner Name: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Abdulmuhsen Alzouba (ID: 20215679)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416" y="701516"/>
            <a:ext cx="6484501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&amp; Future Vision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947737" y="1862614"/>
            <a:ext cx="7267337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 Complete Support System for Quitting Smoking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47737" y="2502337"/>
            <a:ext cx="7532846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application combines comprehensive tracking, practical tools, engaging games, and continuous motivation into one powerful platform designed for long-term success.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63416" y="1578293"/>
            <a:ext cx="22860" cy="2047042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7" name="Text 4"/>
          <p:cNvSpPr/>
          <p:nvPr/>
        </p:nvSpPr>
        <p:spPr>
          <a:xfrm>
            <a:off x="663416" y="3838575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16" y="4137898"/>
            <a:ext cx="3813810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3416" y="4278392"/>
            <a:ext cx="259151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Current Achievement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63416" y="4688205"/>
            <a:ext cx="381381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practical, functional solution that addresses the real challenges smokers face when quitting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4666774" y="3838575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774" y="4137898"/>
            <a:ext cx="3813810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666774" y="4278392"/>
            <a:ext cx="261258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666774" y="4688205"/>
            <a:ext cx="381381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accounts with cloud sync, AI-based quitting assistant, community chat features, and personalized quitting plans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663416" y="5929670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16" y="6210062"/>
            <a:ext cx="7817168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3416" y="6369487"/>
            <a:ext cx="23697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Ultimate Goal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663416" y="6779300"/>
            <a:ext cx="7817168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Empower every user to achieve a smoke-free life through technology, support, and proven behavioral strategies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8029"/>
            <a:ext cx="10037326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Challenge of Smoking Addiction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448663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1999" y="5037177"/>
            <a:ext cx="4025503" cy="24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Smoking is a harmful addiction that significantly impacts both physical and mental health. Millions of people struggle daily with this dependency, experiencing severe health consequences and reduced quality of life.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309235" y="4486632"/>
            <a:ext cx="28410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Quitting Is Hard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5309235" y="5037177"/>
            <a:ext cx="4025503" cy="2063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smokers desperately want to quit but face overwhelming challenges from cravings, deeply ingrained habits, and lack of consistent support systems. Traditional methods often leave users feeling isolated.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866471" y="448663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Solution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866471" y="5037177"/>
            <a:ext cx="4025503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delivers comprehensive digital support designed to empower users throughout their quit-smoking journey, providing the tools and motivation they need to succeed.</a:t>
            </a: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BBD070-4AF1-4EA3-885E-B1AA81C7BAD9}"/>
              </a:ext>
            </a:extLst>
          </p:cNvPr>
          <p:cNvSpPr/>
          <p:nvPr/>
        </p:nvSpPr>
        <p:spPr>
          <a:xfrm>
            <a:off x="12732152" y="7444145"/>
            <a:ext cx="1817225" cy="658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294"/>
            <a:ext cx="7801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Problem &amp;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2701"/>
            <a:ext cx="4196358" cy="4266605"/>
          </a:xfrm>
          <a:prstGeom prst="roundRect">
            <a:avLst>
              <a:gd name="adj" fmla="val 811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789515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976563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696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187190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Quitting smoking without proper guidance leads to high failure rates. Lack of motivation and inadequate support systems cause frequent relapses among those attempting to quit.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562701"/>
            <a:ext cx="4196358" cy="4266605"/>
          </a:xfrm>
          <a:prstGeom prst="roundRect">
            <a:avLst>
              <a:gd name="adj" fmla="val 811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2789515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42" y="2976563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696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Goals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18719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Help users quit smoking successfully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443776" y="499229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smoke-free progress daily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5443776" y="543448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 cravings through interactive tools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5443776" y="623958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ongoing motivation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9640133" y="2562701"/>
            <a:ext cx="4196358" cy="4266605"/>
          </a:xfrm>
          <a:prstGeom prst="roundRect">
            <a:avLst>
              <a:gd name="adj" fmla="val 811"/>
            </a:avLst>
          </a:prstGeom>
          <a:solidFill>
            <a:srgbClr val="26262B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6948" y="2789515"/>
            <a:ext cx="680442" cy="680442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976563"/>
            <a:ext cx="306110" cy="30611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866948" y="3696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66948" y="418719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Smokers ready to quit</a:t>
            </a:r>
            <a:endParaRPr lang="en-US" sz="1750" dirty="0"/>
          </a:p>
        </p:txBody>
      </p:sp>
      <p:sp>
        <p:nvSpPr>
          <p:cNvPr id="21" name="Text 13"/>
          <p:cNvSpPr/>
          <p:nvPr/>
        </p:nvSpPr>
        <p:spPr>
          <a:xfrm>
            <a:off x="9866948" y="462938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People reducing consumption</a:t>
            </a:r>
            <a:endParaRPr lang="en-US" sz="1750" dirty="0"/>
          </a:p>
        </p:txBody>
      </p:sp>
      <p:sp>
        <p:nvSpPr>
          <p:cNvPr id="22" name="Text 14"/>
          <p:cNvSpPr/>
          <p:nvPr/>
        </p:nvSpPr>
        <p:spPr>
          <a:xfrm>
            <a:off x="9866948" y="507158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seeking habit tracking</a:t>
            </a:r>
            <a:endParaRPr lang="en-US" sz="1750" dirty="0"/>
          </a:p>
        </p:txBody>
      </p:sp>
      <p:sp>
        <p:nvSpPr>
          <p:cNvPr id="23" name="Text 15"/>
          <p:cNvSpPr/>
          <p:nvPr/>
        </p:nvSpPr>
        <p:spPr>
          <a:xfrm>
            <a:off x="9866948" y="551378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Anyone needing motivation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2FBB6E-83DE-4FCB-83AF-31F237DBAD7A}"/>
              </a:ext>
            </a:extLst>
          </p:cNvPr>
          <p:cNvSpPr/>
          <p:nvPr/>
        </p:nvSpPr>
        <p:spPr>
          <a:xfrm>
            <a:off x="12645569" y="7650866"/>
            <a:ext cx="1928217" cy="474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69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914" y="2814399"/>
            <a:ext cx="7025283" cy="57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 &amp; Design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5914" y="3944660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07070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4" y="3921800"/>
            <a:ext cx="6577013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667839"/>
            <a:ext cx="553641" cy="55364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23692" y="3806190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853321" y="4406027"/>
            <a:ext cx="244030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Web-Based Platform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853321" y="4805124"/>
            <a:ext cx="616219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Fully responsive web application accessible from any device, providing flexibility and convenience for users wherever they are.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7407473" y="3944660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07070C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73" y="3921800"/>
            <a:ext cx="6577013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159" y="3667839"/>
            <a:ext cx="553641" cy="55364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585252" y="3806190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7614880" y="4406027"/>
            <a:ext cx="326802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Cross-Platform Compatible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14880" y="4805124"/>
            <a:ext cx="616219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Works seamlessly on both mobile devices and desktop computers, ensuring consistent experience across all screen sizes.</a:t>
            </a:r>
            <a:endParaRPr lang="en-US" sz="1450" dirty="0"/>
          </a:p>
        </p:txBody>
      </p:sp>
      <p:sp>
        <p:nvSpPr>
          <p:cNvPr id="16" name="Shape 9"/>
          <p:cNvSpPr/>
          <p:nvPr/>
        </p:nvSpPr>
        <p:spPr>
          <a:xfrm>
            <a:off x="645914" y="6064448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07070C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4" y="6041588"/>
            <a:ext cx="6577013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787628"/>
            <a:ext cx="553641" cy="553641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823692" y="5925979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1"/>
          <p:cNvSpPr/>
          <p:nvPr/>
        </p:nvSpPr>
        <p:spPr>
          <a:xfrm>
            <a:off x="853321" y="6525816"/>
            <a:ext cx="254055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Local Storage System</a:t>
            </a:r>
            <a:endParaRPr lang="en-US" sz="1800" dirty="0"/>
          </a:p>
        </p:txBody>
      </p:sp>
      <p:sp>
        <p:nvSpPr>
          <p:cNvPr id="21" name="Text 12"/>
          <p:cNvSpPr/>
          <p:nvPr/>
        </p:nvSpPr>
        <p:spPr>
          <a:xfrm>
            <a:off x="853321" y="6924913"/>
            <a:ext cx="616219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Uses browser local storage to securely save user data, eliminating the need for constant internet connectivity.</a:t>
            </a:r>
            <a:endParaRPr lang="en-US" sz="1450" dirty="0"/>
          </a:p>
        </p:txBody>
      </p:sp>
      <p:sp>
        <p:nvSpPr>
          <p:cNvPr id="22" name="Shape 13"/>
          <p:cNvSpPr/>
          <p:nvPr/>
        </p:nvSpPr>
        <p:spPr>
          <a:xfrm>
            <a:off x="7407473" y="6064448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07070C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73" y="6041588"/>
            <a:ext cx="6577013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159" y="5787628"/>
            <a:ext cx="553641" cy="553641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10585252" y="5925979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15"/>
          <p:cNvSpPr/>
          <p:nvPr/>
        </p:nvSpPr>
        <p:spPr>
          <a:xfrm>
            <a:off x="7614880" y="6525816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Offline-Friendly</a:t>
            </a:r>
            <a:endParaRPr lang="en-US" sz="1800" dirty="0"/>
          </a:p>
        </p:txBody>
      </p:sp>
      <p:sp>
        <p:nvSpPr>
          <p:cNvPr id="27" name="Text 16"/>
          <p:cNvSpPr/>
          <p:nvPr/>
        </p:nvSpPr>
        <p:spPr>
          <a:xfrm>
            <a:off x="7614880" y="6924913"/>
            <a:ext cx="616219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Designed to function without internet access, making it reliable even in areas with poor connectivity.</a:t>
            </a:r>
            <a:endParaRPr lang="en-US" sz="14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3ED6B2-8093-4361-8CC5-EC1FC763DBC5}"/>
              </a:ext>
            </a:extLst>
          </p:cNvPr>
          <p:cNvSpPr/>
          <p:nvPr/>
        </p:nvSpPr>
        <p:spPr>
          <a:xfrm>
            <a:off x="12645569" y="7650866"/>
            <a:ext cx="1928217" cy="474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898" y="595670"/>
            <a:ext cx="7807523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Dashboard: Your Progress Hub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898" y="1706761"/>
            <a:ext cx="7737158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dashboard serves as the central command center for tracking your quit-smoking journey, providing real-time insights and motivation to keep you on track.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3898" y="2576393"/>
            <a:ext cx="452557" cy="45255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264" y="2651700"/>
            <a:ext cx="301704" cy="3017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57551" y="2645450"/>
            <a:ext cx="340745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Smoke-Free Time Tracking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57551" y="3160871"/>
            <a:ext cx="708350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exactly how long you've been smoke-free in days, hours, and minutes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3898" y="3884771"/>
            <a:ext cx="452557" cy="45255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264" y="3960078"/>
            <a:ext cx="301704" cy="30170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57551" y="3953828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Savings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1357551" y="4469249"/>
            <a:ext cx="708350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Calculate money saved by not buying cigarettes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703898" y="5193149"/>
            <a:ext cx="452557" cy="45255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264" y="5268456"/>
            <a:ext cx="301704" cy="30170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57551" y="5262205"/>
            <a:ext cx="277284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Health Improvements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1357551" y="5777627"/>
            <a:ext cx="708350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timeline of physical health benefits as your body recovers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03898" y="6501527"/>
            <a:ext cx="452557" cy="45255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264" y="6576834"/>
            <a:ext cx="301704" cy="30170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57551" y="6570583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Daily Motivation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1357551" y="7086005"/>
            <a:ext cx="708350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Receive inspiring quotes and maintain your streak counter</a:t>
            </a:r>
            <a:endParaRPr lang="en-US" sz="15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9451" y="1752005"/>
            <a:ext cx="4994553" cy="49945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702B1A5-3742-48EB-B9B4-C5C59A737369}"/>
              </a:ext>
            </a:extLst>
          </p:cNvPr>
          <p:cNvSpPr/>
          <p:nvPr/>
        </p:nvSpPr>
        <p:spPr>
          <a:xfrm>
            <a:off x="12645569" y="7650866"/>
            <a:ext cx="1928217" cy="474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584"/>
            <a:ext cx="7914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Comprehensive Tools Suite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1599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350651"/>
            <a:ext cx="30125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Breathing Relaxation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84106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Guided breathing exercises to calm cravings and reduce anxiety during difficult moments.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221599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350651"/>
            <a:ext cx="3094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Craving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84106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Specialized tools designed to help users navigate and overcome intense cigarette cravings.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02050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155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Stress Relief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645581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Effective techniques for managing stress without resorting to smoking as a coping mechanism.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02050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155162"/>
            <a:ext cx="33313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Sleep &amp; Water Tracking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64558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 healthy habits that support recovery and improve overall well-being during the quit process.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825014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95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 Journal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45009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 your journey, track emotions, and reflect on progress and challenges along the way.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6884" y="5825014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959673"/>
            <a:ext cx="3084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Trigger Identification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45009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and understand personal smoking triggers to develop effective avoidance strategies.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75695-235D-4FCE-B25C-4DDCBC9C0C1E}"/>
              </a:ext>
            </a:extLst>
          </p:cNvPr>
          <p:cNvSpPr/>
          <p:nvPr/>
        </p:nvSpPr>
        <p:spPr>
          <a:xfrm>
            <a:off x="12269165" y="7528798"/>
            <a:ext cx="2280212" cy="67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12815"/>
            <a:ext cx="10784086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Interactive Mini-Games for Distraction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7596" y="1736765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When cravings hit, our engaging mini-games provide healthy distraction and help retrain your brain's reward system away from smoking.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7596" y="2685217"/>
            <a:ext cx="6437948" cy="1614607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986909" y="2904530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🎯</a:t>
            </a: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Tap-to-Destroy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986909" y="3378756"/>
            <a:ext cx="599932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Tap cigarettes to destroy them in this satisfying stress-relief game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4857" y="2685217"/>
            <a:ext cx="6437948" cy="1614607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7644170" y="2904530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🌬️</a:t>
            </a: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Breathing Game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44170" y="3378756"/>
            <a:ext cx="599932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Follow guided breathing patterns for instant relaxation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7596" y="4519136"/>
            <a:ext cx="6437948" cy="1614607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986909" y="4738449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🧩</a:t>
            </a: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Puzzle Blocks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86909" y="5212675"/>
            <a:ext cx="5999321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Challenge your mind and occupy your hands with strategic puzzles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24857" y="4519136"/>
            <a:ext cx="6437948" cy="1614607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7644170" y="4738449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🧠</a:t>
            </a: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Memory Match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644170" y="5212675"/>
            <a:ext cx="599932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 focus while keeping your mind off cravings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7596" y="6353056"/>
            <a:ext cx="6437948" cy="126372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7" name="Text 15"/>
          <p:cNvSpPr/>
          <p:nvPr/>
        </p:nvSpPr>
        <p:spPr>
          <a:xfrm>
            <a:off x="986909" y="6572369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⚡</a:t>
            </a: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Reaction Speed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986909" y="7046595"/>
            <a:ext cx="599932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Quick-reflex game to boost mood and energy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424857" y="6353056"/>
            <a:ext cx="6437948" cy="126372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20" name="Text 18"/>
          <p:cNvSpPr/>
          <p:nvPr/>
        </p:nvSpPr>
        <p:spPr>
          <a:xfrm>
            <a:off x="7644170" y="6572369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💆</a:t>
            </a: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Stress Ball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7644170" y="7046595"/>
            <a:ext cx="5999321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Virtual stress relief at your fingertips anytime, anywhere</a:t>
            </a:r>
            <a:endParaRPr lang="en-US" sz="1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15BC18-3BE3-463D-A269-6FEFD5A42C05}"/>
              </a:ext>
            </a:extLst>
          </p:cNvPr>
          <p:cNvSpPr/>
          <p:nvPr/>
        </p:nvSpPr>
        <p:spPr>
          <a:xfrm>
            <a:off x="12645569" y="7650866"/>
            <a:ext cx="1928217" cy="474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8617863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Motivation System: Stay Inspired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7" y="1746528"/>
            <a:ext cx="6345317" cy="63453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3447" y="1720929"/>
            <a:ext cx="4416266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Continuous Encouragement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3447" y="2311718"/>
            <a:ext cx="634531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motivation system keeps you inspired with: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3447" y="2825353"/>
            <a:ext cx="634531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50 Motivational Quotes: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Random inspiring messages displayed on each login to start your day positively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3447" y="3554730"/>
            <a:ext cx="634531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50 Success Stories: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Real experiences from ex-smokers who successfully quit, proving it's possible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3447" y="4284107"/>
            <a:ext cx="634531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Achievement Badges: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Unlock rewards for reaching milestones and maintaining streaks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3447" y="5013484"/>
            <a:ext cx="634531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Daily Messages: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Personalized encouragement delivered every day to reinforce your commitment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3447" y="5902047"/>
            <a:ext cx="6345317" cy="1530668"/>
          </a:xfrm>
          <a:prstGeom prst="roundRect">
            <a:avLst>
              <a:gd name="adj" fmla="val 2014"/>
            </a:avLst>
          </a:prstGeom>
          <a:solidFill>
            <a:srgbClr val="00184D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948" y="6230422"/>
            <a:ext cx="256818" cy="20550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41268" y="6158865"/>
            <a:ext cx="5471993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Research shows:</a:t>
            </a:r>
            <a:r>
              <a:rPr lang="en-US" sz="16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Regular positive reinforcement significantly increases quit success rates and reduces relapse probability.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5DBC39-9FD5-40F8-B3EE-F88512195D6E}"/>
              </a:ext>
            </a:extLst>
          </p:cNvPr>
          <p:cNvSpPr/>
          <p:nvPr/>
        </p:nvSpPr>
        <p:spPr>
          <a:xfrm>
            <a:off x="12419635" y="7689533"/>
            <a:ext cx="2060294" cy="402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E91FC-05B2-4E33-8810-C716536A9831}"/>
              </a:ext>
            </a:extLst>
          </p:cNvPr>
          <p:cNvSpPr/>
          <p:nvPr/>
        </p:nvSpPr>
        <p:spPr>
          <a:xfrm>
            <a:off x="12645569" y="7650866"/>
            <a:ext cx="1928217" cy="474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739259"/>
            <a:ext cx="7102912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Experience &amp; Benefits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0" y="1806773"/>
            <a:ext cx="4390787" cy="8331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7260" y="28482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Clean Interface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37260" y="3298508"/>
            <a:ext cx="3974306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Modern, intuitive design with light and dark modes for comfortable viewing anytime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807" y="1806773"/>
            <a:ext cx="4390787" cy="8331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8047" y="28482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Mobile-Responsive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328047" y="3298508"/>
            <a:ext cx="3974306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Seamless experience across all devices with easy navigation and touch-friendly controls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593" y="1806773"/>
            <a:ext cx="4390787" cy="8331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8834" y="28482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 Results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718834" y="3298508"/>
            <a:ext cx="3974306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Helps users stay smoke-free, reduces cravings effectively, and encourages lasting healthy habits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29020" y="4845296"/>
            <a:ext cx="13172361" cy="33576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729020" y="5191244"/>
            <a:ext cx="4242435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Challenges Addressed</a:t>
            </a:r>
            <a:endParaRPr lang="en-US" sz="2450" dirty="0"/>
          </a:p>
        </p:txBody>
      </p:sp>
      <p:sp>
        <p:nvSpPr>
          <p:cNvPr id="14" name="Text 9"/>
          <p:cNvSpPr/>
          <p:nvPr/>
        </p:nvSpPr>
        <p:spPr>
          <a:xfrm>
            <a:off x="729020" y="610242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Managing Cravings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729020" y="6636068"/>
            <a:ext cx="405145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Providing instant tools and distractions when cravings strike most intensely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296257" y="6102429"/>
            <a:ext cx="29491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Long-Term Motivation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5296257" y="6636068"/>
            <a:ext cx="405145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Sustaining user engagement through varied content and achievement systems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9863495" y="6102429"/>
            <a:ext cx="315813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Continued Engagement</a:t>
            </a:r>
            <a:endParaRPr lang="en-US" sz="2050" dirty="0"/>
          </a:p>
        </p:txBody>
      </p:sp>
      <p:sp>
        <p:nvSpPr>
          <p:cNvPr id="19" name="Text 14"/>
          <p:cNvSpPr/>
          <p:nvPr/>
        </p:nvSpPr>
        <p:spPr>
          <a:xfrm>
            <a:off x="9863495" y="6636068"/>
            <a:ext cx="405145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Keeping users active and committed throughout their entire quit journey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86A9E0-15BE-426E-9C6E-F28C19F580D4}"/>
              </a:ext>
            </a:extLst>
          </p:cNvPr>
          <p:cNvSpPr/>
          <p:nvPr/>
        </p:nvSpPr>
        <p:spPr>
          <a:xfrm>
            <a:off x="12645569" y="7650866"/>
            <a:ext cx="1928217" cy="474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828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Sora Medium</vt:lpstr>
      <vt:lpstr>Noto Sans TC</vt:lpstr>
      <vt:lpstr>Calibri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銀時 ɢɪɴᴛᴏᴋɪ</cp:lastModifiedBy>
  <cp:revision>3</cp:revision>
  <dcterms:created xsi:type="dcterms:W3CDTF">2025-12-28T22:29:06Z</dcterms:created>
  <dcterms:modified xsi:type="dcterms:W3CDTF">2025-12-28T22:49:54Z</dcterms:modified>
</cp:coreProperties>
</file>